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805" r:id="rId4"/>
    <p:sldId id="814" r:id="rId5"/>
    <p:sldId id="815" r:id="rId6"/>
    <p:sldId id="816" r:id="rId7"/>
    <p:sldId id="817" r:id="rId8"/>
    <p:sldId id="806" r:id="rId9"/>
    <p:sldId id="808" r:id="rId10"/>
    <p:sldId id="810" r:id="rId11"/>
    <p:sldId id="811" r:id="rId12"/>
    <p:sldId id="812" r:id="rId13"/>
    <p:sldId id="787" r:id="rId14"/>
    <p:sldId id="792" r:id="rId15"/>
    <p:sldId id="793" r:id="rId16"/>
    <p:sldId id="794" r:id="rId17"/>
    <p:sldId id="795" r:id="rId18"/>
    <p:sldId id="796" r:id="rId19"/>
    <p:sldId id="797" r:id="rId20"/>
    <p:sldId id="798" r:id="rId21"/>
    <p:sldId id="791" r:id="rId22"/>
    <p:sldId id="799" r:id="rId23"/>
    <p:sldId id="800" r:id="rId24"/>
    <p:sldId id="801" r:id="rId25"/>
    <p:sldId id="802" r:id="rId26"/>
    <p:sldId id="803" r:id="rId27"/>
    <p:sldId id="804" r:id="rId28"/>
    <p:sldId id="823" r:id="rId29"/>
    <p:sldId id="818" r:id="rId30"/>
    <p:sldId id="822" r:id="rId31"/>
    <p:sldId id="820" r:id="rId32"/>
    <p:sldId id="821" r:id="rId33"/>
    <p:sldId id="824"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3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1F3E-EB61-43A5-8CF2-9D5C2B2BC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09E128-F23E-4432-8472-F7F89F1E2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FC12E-F9AF-4ADA-A827-E489B11B4F87}"/>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53927171-26A9-49D5-BA90-F44E74C68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DE5F0-6D19-4666-BC9E-8F180ADD5669}"/>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3064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7DCF-EF70-4EB8-84EF-DB0281181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A3B125-CA0E-4E71-B9D1-0422529FA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C7DBE-88B4-49C9-A3A6-1F5E68F23765}"/>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3EDEC0BA-A133-40B5-8ED7-16CA36EDC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67EAC-D4F4-4AC1-BC39-4CFABA95871D}"/>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54772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7566F-B2BF-425D-A534-BA94487D1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01128-8F6E-4059-9CAA-5CA3156E6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137FB-1FF7-4CA1-9D77-9FCAA36AF173}"/>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9D3E9D6A-2D44-4DD0-B856-CBC1355BB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99E37-B6D7-4040-86E3-BC32F27ADA6B}"/>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62644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60D9E4B-2F72-4F1D-9223-F8DD37D550EA}" type="datetimeFigureOut">
              <a:rPr lang="en-US" smtClean="0"/>
              <a:pPr/>
              <a:t>1/12/2020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BE23AC-B5D3-4B58-81B6-140C71CDE32B}" type="slidenum">
              <a:rPr lang="en-US" smtClean="0"/>
              <a:pPr/>
              <a:t>‹#›</a:t>
            </a:fld>
            <a:endParaRPr lang="en-US" dirty="0"/>
          </a:p>
        </p:txBody>
      </p:sp>
    </p:spTree>
    <p:extLst>
      <p:ext uri="{BB962C8B-B14F-4D97-AF65-F5344CB8AC3E}">
        <p14:creationId xmlns:p14="http://schemas.microsoft.com/office/powerpoint/2010/main" val="48277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72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651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59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05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74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235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42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104A-D57D-496F-8CEC-411CAA826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89FF2-B0B8-4CC9-974B-FDD4B2341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79E0A-3EA9-4E15-B093-E02B2AB0E209}"/>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287F5C9C-FEED-4AE4-9871-C0241D462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7A164-D156-4C57-A850-D56BA5BDAB4A}"/>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1412247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28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37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62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B610-0D7D-44A3-B740-D8F835093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2DC3D-FDDF-4F2A-982F-2A0360B8C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55D4F-7B84-4F31-A3A5-5165035489BA}"/>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46739E2E-12E9-4787-A180-C079BEFC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E41DC-217D-4B02-AAF8-5E3139C6CF9F}"/>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7514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E157-9E75-4B48-91EB-D245BCBE9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490B6-0BF7-471D-B29E-B43B82064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C45225-7A47-473B-AFD6-D6597E5AC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34DA41-F734-44D2-A01C-CBA239D51580}"/>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6" name="Footer Placeholder 5">
            <a:extLst>
              <a:ext uri="{FF2B5EF4-FFF2-40B4-BE49-F238E27FC236}">
                <a16:creationId xmlns:a16="http://schemas.microsoft.com/office/drawing/2014/main" id="{803F89F0-56BE-45E8-B7BD-967A73453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B6F70-BC94-437B-8618-FB3F1E86CC7B}"/>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73486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7966-5CB2-4502-A1C4-9AF38A66B1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670122-3D4F-4F12-A743-9B5A66A86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C45BF-B48E-4804-8630-EF138C6D0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032C2-DF30-4A73-B3AF-C92D218A2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84555A-FCFF-4B1B-BC01-749CA3356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1F32E-B042-4F09-BA22-4832185EA844}"/>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8" name="Footer Placeholder 7">
            <a:extLst>
              <a:ext uri="{FF2B5EF4-FFF2-40B4-BE49-F238E27FC236}">
                <a16:creationId xmlns:a16="http://schemas.microsoft.com/office/drawing/2014/main" id="{E7873BB2-71CB-4227-BBFE-6273A773CB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AF219-1870-406F-8D0C-916E8E0670CF}"/>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83734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D64F-FF09-4E71-8A6A-C17396B8CE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3A0CC-C952-4022-B8EB-1E35C3A33479}"/>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4" name="Footer Placeholder 3">
            <a:extLst>
              <a:ext uri="{FF2B5EF4-FFF2-40B4-BE49-F238E27FC236}">
                <a16:creationId xmlns:a16="http://schemas.microsoft.com/office/drawing/2014/main" id="{BF87BC4A-66B7-4B07-8E81-9744ECFD7E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C30041-8D9D-4F6D-985E-07FD2AFE6A76}"/>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5313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8390C-1504-43A9-AFAE-554F2559F53C}"/>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3" name="Footer Placeholder 2">
            <a:extLst>
              <a:ext uri="{FF2B5EF4-FFF2-40B4-BE49-F238E27FC236}">
                <a16:creationId xmlns:a16="http://schemas.microsoft.com/office/drawing/2014/main" id="{F6A23885-F172-4362-93EC-3D02FF3FD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0D071-0FFD-4884-9A0F-2B75019B5549}"/>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11348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C7B7-ED35-4154-A3A2-598920000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E82A37-6B73-4384-9AF5-12C016BA3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CEA6E-57BF-4CDB-8476-5B13CD478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84959-C099-4B11-8FD0-9D096C55E052}"/>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6" name="Footer Placeholder 5">
            <a:extLst>
              <a:ext uri="{FF2B5EF4-FFF2-40B4-BE49-F238E27FC236}">
                <a16:creationId xmlns:a16="http://schemas.microsoft.com/office/drawing/2014/main" id="{5185F6D4-8F00-4806-BE7C-87B950D0E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FAB37-D35B-4A04-909E-FD3AE128053D}"/>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313316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9428-51EC-4C46-BDD1-29774F656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1997F-52F2-49F6-A5F9-353764331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BD371-61FA-4ECE-83C8-3E61675E0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8D45F-6DB9-4210-81A7-7AE97F229D6C}"/>
              </a:ext>
            </a:extLst>
          </p:cNvPr>
          <p:cNvSpPr>
            <a:spLocks noGrp="1"/>
          </p:cNvSpPr>
          <p:nvPr>
            <p:ph type="dt" sz="half" idx="10"/>
          </p:nvPr>
        </p:nvSpPr>
        <p:spPr/>
        <p:txBody>
          <a:bodyPr/>
          <a:lstStyle/>
          <a:p>
            <a:fld id="{CA373749-8E70-488A-84C5-43952EBE660B}" type="datetimeFigureOut">
              <a:rPr lang="en-US" smtClean="0"/>
              <a:t>1/12/2020</a:t>
            </a:fld>
            <a:endParaRPr lang="en-US"/>
          </a:p>
        </p:txBody>
      </p:sp>
      <p:sp>
        <p:nvSpPr>
          <p:cNvPr id="6" name="Footer Placeholder 5">
            <a:extLst>
              <a:ext uri="{FF2B5EF4-FFF2-40B4-BE49-F238E27FC236}">
                <a16:creationId xmlns:a16="http://schemas.microsoft.com/office/drawing/2014/main" id="{2EF8C11A-4153-4BBA-B1B6-0FA3B9FE1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D8E08-23EE-493B-B936-2F9B256FE985}"/>
              </a:ext>
            </a:extLst>
          </p:cNvPr>
          <p:cNvSpPr>
            <a:spLocks noGrp="1"/>
          </p:cNvSpPr>
          <p:nvPr>
            <p:ph type="sldNum" sz="quarter" idx="12"/>
          </p:nvPr>
        </p:nvSpPr>
        <p:spPr/>
        <p:txBody>
          <a:bodyPr/>
          <a:lstStyle/>
          <a:p>
            <a:fld id="{D5475238-E592-477E-94E7-79D6CC4A1820}" type="slidenum">
              <a:rPr lang="en-US" smtClean="0"/>
              <a:t>‹#›</a:t>
            </a:fld>
            <a:endParaRPr lang="en-US"/>
          </a:p>
        </p:txBody>
      </p:sp>
    </p:spTree>
    <p:extLst>
      <p:ext uri="{BB962C8B-B14F-4D97-AF65-F5344CB8AC3E}">
        <p14:creationId xmlns:p14="http://schemas.microsoft.com/office/powerpoint/2010/main" val="295987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EA3E1-8035-47A5-AF20-1744A8F4C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885EE4-4C95-4824-9981-4AFA73E19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83CC6-97C3-433F-A6F0-F3122BF22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3749-8E70-488A-84C5-43952EBE660B}" type="datetimeFigureOut">
              <a:rPr lang="en-US" smtClean="0"/>
              <a:t>1/12/2020</a:t>
            </a:fld>
            <a:endParaRPr lang="en-US"/>
          </a:p>
        </p:txBody>
      </p:sp>
      <p:sp>
        <p:nvSpPr>
          <p:cNvPr id="5" name="Footer Placeholder 4">
            <a:extLst>
              <a:ext uri="{FF2B5EF4-FFF2-40B4-BE49-F238E27FC236}">
                <a16:creationId xmlns:a16="http://schemas.microsoft.com/office/drawing/2014/main" id="{B5316809-2F9F-476D-89AC-CECE5D947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066E9D-C329-4616-A2F7-6C7BD0317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75238-E592-477E-94E7-79D6CC4A1820}" type="slidenum">
              <a:rPr lang="en-US" smtClean="0"/>
              <a:t>‹#›</a:t>
            </a:fld>
            <a:endParaRPr lang="en-US"/>
          </a:p>
        </p:txBody>
      </p:sp>
    </p:spTree>
    <p:extLst>
      <p:ext uri="{BB962C8B-B14F-4D97-AF65-F5344CB8AC3E}">
        <p14:creationId xmlns:p14="http://schemas.microsoft.com/office/powerpoint/2010/main" val="347862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D9E4B-2F72-4F1D-9223-F8DD37D550EA}"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E23AC-B5D3-4B58-81B6-140C71CDE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50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74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25 </a:t>
            </a:r>
            <a:r>
              <a:rPr lang="en-US" dirty="0"/>
              <a:t>For he must reign until he has put all his enemies under his feet. </a:t>
            </a:r>
            <a:r>
              <a:rPr lang="en-US" b="1" baseline="30000" dirty="0"/>
              <a:t>26 </a:t>
            </a:r>
            <a:r>
              <a:rPr lang="en-US" dirty="0"/>
              <a:t>The last enemy to be destroyed is death.</a:t>
            </a:r>
          </a:p>
          <a:p>
            <a:pPr marL="0" indent="0">
              <a:buNone/>
            </a:pPr>
            <a:endParaRPr lang="en-US" dirty="0"/>
          </a:p>
        </p:txBody>
      </p:sp>
    </p:spTree>
    <p:custDataLst>
      <p:tags r:id="rId1"/>
    </p:custDataLst>
    <p:extLst>
      <p:ext uri="{BB962C8B-B14F-4D97-AF65-F5344CB8AC3E}">
        <p14:creationId xmlns:p14="http://schemas.microsoft.com/office/powerpoint/2010/main" val="22408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CF7E-A51D-4593-A2A3-9EB9F99D75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DD1FEC-28B0-45CE-9A6B-F9CE28908A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996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12 </a:t>
            </a:r>
            <a:r>
              <a:rPr lang="en-US" dirty="0"/>
              <a:t>But if it is preached that Christ has been raised from the dead, how can some of you say that there is no resurrection of the dead? </a:t>
            </a:r>
          </a:p>
        </p:txBody>
      </p:sp>
    </p:spTree>
    <p:custDataLst>
      <p:tags r:id="rId1"/>
    </p:custDataLst>
    <p:extLst>
      <p:ext uri="{BB962C8B-B14F-4D97-AF65-F5344CB8AC3E}">
        <p14:creationId xmlns:p14="http://schemas.microsoft.com/office/powerpoint/2010/main" val="414552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13 </a:t>
            </a:r>
            <a:r>
              <a:rPr lang="en-US" dirty="0"/>
              <a:t>If there is no resurrection of the dead, then not even Christ has been raised. </a:t>
            </a:r>
          </a:p>
        </p:txBody>
      </p:sp>
    </p:spTree>
    <p:custDataLst>
      <p:tags r:id="rId1"/>
    </p:custDataLst>
    <p:extLst>
      <p:ext uri="{BB962C8B-B14F-4D97-AF65-F5344CB8AC3E}">
        <p14:creationId xmlns:p14="http://schemas.microsoft.com/office/powerpoint/2010/main" val="346772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14 </a:t>
            </a:r>
            <a:r>
              <a:rPr lang="en-US" dirty="0"/>
              <a:t>And if Christ has not been raised, our preaching is useless and so is your faith. </a:t>
            </a:r>
          </a:p>
        </p:txBody>
      </p:sp>
    </p:spTree>
    <p:custDataLst>
      <p:tags r:id="rId1"/>
    </p:custDataLst>
    <p:extLst>
      <p:ext uri="{BB962C8B-B14F-4D97-AF65-F5344CB8AC3E}">
        <p14:creationId xmlns:p14="http://schemas.microsoft.com/office/powerpoint/2010/main" val="82619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15 </a:t>
            </a:r>
            <a:r>
              <a:rPr lang="en-US" dirty="0"/>
              <a:t>More than that, we are then found to be false witnesses about God, for we have testified about God that he raised Christ from the dead. But he did not raise him if in fact the dead are not raised. </a:t>
            </a:r>
          </a:p>
        </p:txBody>
      </p:sp>
    </p:spTree>
    <p:custDataLst>
      <p:tags r:id="rId1"/>
    </p:custDataLst>
    <p:extLst>
      <p:ext uri="{BB962C8B-B14F-4D97-AF65-F5344CB8AC3E}">
        <p14:creationId xmlns:p14="http://schemas.microsoft.com/office/powerpoint/2010/main" val="105256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16 </a:t>
            </a:r>
            <a:r>
              <a:rPr lang="en-US" dirty="0"/>
              <a:t>For if the dead are not raised, then Christ has not been raised either. </a:t>
            </a:r>
          </a:p>
        </p:txBody>
      </p:sp>
    </p:spTree>
    <p:custDataLst>
      <p:tags r:id="rId1"/>
    </p:custDataLst>
    <p:extLst>
      <p:ext uri="{BB962C8B-B14F-4D97-AF65-F5344CB8AC3E}">
        <p14:creationId xmlns:p14="http://schemas.microsoft.com/office/powerpoint/2010/main" val="293177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17 </a:t>
            </a:r>
            <a:r>
              <a:rPr lang="en-US" dirty="0"/>
              <a:t>And if Christ has not been raised, your faith is futile; you are still in your sins. </a:t>
            </a:r>
          </a:p>
        </p:txBody>
      </p:sp>
    </p:spTree>
    <p:custDataLst>
      <p:tags r:id="rId1"/>
    </p:custDataLst>
    <p:extLst>
      <p:ext uri="{BB962C8B-B14F-4D97-AF65-F5344CB8AC3E}">
        <p14:creationId xmlns:p14="http://schemas.microsoft.com/office/powerpoint/2010/main" val="349089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18 </a:t>
            </a:r>
            <a:r>
              <a:rPr lang="en-US" dirty="0"/>
              <a:t>Then those also who have fallen asleep in Christ are lost. </a:t>
            </a:r>
          </a:p>
        </p:txBody>
      </p:sp>
    </p:spTree>
    <p:custDataLst>
      <p:tags r:id="rId1"/>
    </p:custDataLst>
    <p:extLst>
      <p:ext uri="{BB962C8B-B14F-4D97-AF65-F5344CB8AC3E}">
        <p14:creationId xmlns:p14="http://schemas.microsoft.com/office/powerpoint/2010/main" val="282279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dirty="0"/>
              <a:t> </a:t>
            </a:r>
            <a:r>
              <a:rPr lang="en-US" b="1" baseline="30000" dirty="0"/>
              <a:t>19 </a:t>
            </a:r>
            <a:r>
              <a:rPr lang="en-US" dirty="0"/>
              <a:t>If only for this life we have hope in Christ, we are of all people most to be pitied.</a:t>
            </a:r>
          </a:p>
        </p:txBody>
      </p:sp>
    </p:spTree>
    <p:custDataLst>
      <p:tags r:id="rId1"/>
    </p:custDataLst>
    <p:extLst>
      <p:ext uri="{BB962C8B-B14F-4D97-AF65-F5344CB8AC3E}">
        <p14:creationId xmlns:p14="http://schemas.microsoft.com/office/powerpoint/2010/main" val="236381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853A-D6DB-4FEE-9E54-F53753EE1E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650158-0D1B-46B8-830D-4E4C045D005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378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20 </a:t>
            </a:r>
            <a:r>
              <a:rPr lang="en-US" dirty="0"/>
              <a:t>But Christ has indeed been raised from the dead, the </a:t>
            </a:r>
            <a:r>
              <a:rPr lang="en-US" dirty="0" err="1"/>
              <a:t>firstfruits</a:t>
            </a:r>
            <a:r>
              <a:rPr lang="en-US" dirty="0"/>
              <a:t> of those who have fallen asleep.</a:t>
            </a:r>
          </a:p>
        </p:txBody>
      </p:sp>
    </p:spTree>
    <p:custDataLst>
      <p:tags r:id="rId1"/>
    </p:custDataLst>
    <p:extLst>
      <p:ext uri="{BB962C8B-B14F-4D97-AF65-F5344CB8AC3E}">
        <p14:creationId xmlns:p14="http://schemas.microsoft.com/office/powerpoint/2010/main" val="81174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21 </a:t>
            </a:r>
            <a:r>
              <a:rPr lang="en-US" dirty="0"/>
              <a:t>For since death came through a man, the resurrection of the dead comes also through a man. </a:t>
            </a:r>
          </a:p>
        </p:txBody>
      </p:sp>
    </p:spTree>
    <p:custDataLst>
      <p:tags r:id="rId1"/>
    </p:custDataLst>
    <p:extLst>
      <p:ext uri="{BB962C8B-B14F-4D97-AF65-F5344CB8AC3E}">
        <p14:creationId xmlns:p14="http://schemas.microsoft.com/office/powerpoint/2010/main" val="234822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22 </a:t>
            </a:r>
            <a:r>
              <a:rPr lang="en-US" dirty="0"/>
              <a:t>For as in Adam all die, so in Christ all will be made alive.</a:t>
            </a:r>
          </a:p>
        </p:txBody>
      </p:sp>
    </p:spTree>
    <p:custDataLst>
      <p:tags r:id="rId1"/>
    </p:custDataLst>
    <p:extLst>
      <p:ext uri="{BB962C8B-B14F-4D97-AF65-F5344CB8AC3E}">
        <p14:creationId xmlns:p14="http://schemas.microsoft.com/office/powerpoint/2010/main" val="105824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dirty="0"/>
              <a:t> </a:t>
            </a:r>
            <a:r>
              <a:rPr lang="en-US" b="1" baseline="30000" dirty="0"/>
              <a:t>23 </a:t>
            </a:r>
            <a:r>
              <a:rPr lang="en-US" dirty="0"/>
              <a:t>But each in turn: Christ, the </a:t>
            </a:r>
            <a:r>
              <a:rPr lang="en-US" dirty="0" err="1"/>
              <a:t>firstfruits</a:t>
            </a:r>
            <a:r>
              <a:rPr lang="en-US" dirty="0"/>
              <a:t>; then, when he comes, those who belong to him. </a:t>
            </a:r>
          </a:p>
        </p:txBody>
      </p:sp>
    </p:spTree>
    <p:custDataLst>
      <p:tags r:id="rId1"/>
    </p:custDataLst>
    <p:extLst>
      <p:ext uri="{BB962C8B-B14F-4D97-AF65-F5344CB8AC3E}">
        <p14:creationId xmlns:p14="http://schemas.microsoft.com/office/powerpoint/2010/main" val="43765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24 </a:t>
            </a:r>
            <a:r>
              <a:rPr lang="en-US" dirty="0"/>
              <a:t>Then the end will come, when he hands over the kingdom to God the Father after he has destroyed all dominion, authority and power. </a:t>
            </a:r>
          </a:p>
        </p:txBody>
      </p:sp>
    </p:spTree>
    <p:custDataLst>
      <p:tags r:id="rId1"/>
    </p:custDataLst>
    <p:extLst>
      <p:ext uri="{BB962C8B-B14F-4D97-AF65-F5344CB8AC3E}">
        <p14:creationId xmlns:p14="http://schemas.microsoft.com/office/powerpoint/2010/main" val="235890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25 </a:t>
            </a:r>
            <a:r>
              <a:rPr lang="en-US" dirty="0"/>
              <a:t>For he must reign until he has put all his enemies under his feet. </a:t>
            </a:r>
          </a:p>
        </p:txBody>
      </p:sp>
    </p:spTree>
    <p:custDataLst>
      <p:tags r:id="rId1"/>
    </p:custDataLst>
    <p:extLst>
      <p:ext uri="{BB962C8B-B14F-4D97-AF65-F5344CB8AC3E}">
        <p14:creationId xmlns:p14="http://schemas.microsoft.com/office/powerpoint/2010/main" val="41052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26 </a:t>
            </a:r>
            <a:r>
              <a:rPr lang="en-US" dirty="0"/>
              <a:t>The last enemy to be destroyed is death.</a:t>
            </a:r>
          </a:p>
        </p:txBody>
      </p:sp>
    </p:spTree>
    <p:custDataLst>
      <p:tags r:id="rId1"/>
    </p:custDataLst>
    <p:extLst>
      <p:ext uri="{BB962C8B-B14F-4D97-AF65-F5344CB8AC3E}">
        <p14:creationId xmlns:p14="http://schemas.microsoft.com/office/powerpoint/2010/main" val="336277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D16D-707A-4BBA-AE28-217EFAA73B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468F3D-220B-45A5-A95A-391FDF8BE1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243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788A-E8FA-400A-9644-4B710EB82AC7}"/>
              </a:ext>
            </a:extLst>
          </p:cNvPr>
          <p:cNvSpPr>
            <a:spLocks noGrp="1"/>
          </p:cNvSpPr>
          <p:nvPr>
            <p:ph type="title"/>
          </p:nvPr>
        </p:nvSpPr>
        <p:spPr/>
        <p:txBody>
          <a:bodyPr/>
          <a:lstStyle/>
          <a:p>
            <a:r>
              <a:rPr lang="en-US" dirty="0"/>
              <a:t>Rev. 22</a:t>
            </a:r>
          </a:p>
        </p:txBody>
      </p:sp>
      <p:sp>
        <p:nvSpPr>
          <p:cNvPr id="3" name="Content Placeholder 2">
            <a:extLst>
              <a:ext uri="{FF2B5EF4-FFF2-40B4-BE49-F238E27FC236}">
                <a16:creationId xmlns:a16="http://schemas.microsoft.com/office/drawing/2014/main" id="{C25943FE-309E-4698-A321-661CBD244C4B}"/>
              </a:ext>
            </a:extLst>
          </p:cNvPr>
          <p:cNvSpPr>
            <a:spLocks noGrp="1"/>
          </p:cNvSpPr>
          <p:nvPr>
            <p:ph idx="1"/>
          </p:nvPr>
        </p:nvSpPr>
        <p:spPr/>
        <p:txBody>
          <a:bodyPr>
            <a:normAutofit/>
          </a:bodyPr>
          <a:lstStyle/>
          <a:p>
            <a:pPr marL="0" indent="0">
              <a:buNone/>
            </a:pPr>
            <a:r>
              <a:rPr lang="en-US" dirty="0"/>
              <a:t>Then the angel showed me the river of the water of life, as clear as crystal, flowing from the throne of God and of the Lamb </a:t>
            </a:r>
          </a:p>
        </p:txBody>
      </p:sp>
    </p:spTree>
    <p:extLst>
      <p:ext uri="{BB962C8B-B14F-4D97-AF65-F5344CB8AC3E}">
        <p14:creationId xmlns:p14="http://schemas.microsoft.com/office/powerpoint/2010/main" val="413629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788A-E8FA-400A-9644-4B710EB82AC7}"/>
              </a:ext>
            </a:extLst>
          </p:cNvPr>
          <p:cNvSpPr>
            <a:spLocks noGrp="1"/>
          </p:cNvSpPr>
          <p:nvPr>
            <p:ph type="title"/>
          </p:nvPr>
        </p:nvSpPr>
        <p:spPr/>
        <p:txBody>
          <a:bodyPr/>
          <a:lstStyle/>
          <a:p>
            <a:r>
              <a:rPr lang="en-US" dirty="0"/>
              <a:t>Rev. 22</a:t>
            </a:r>
          </a:p>
        </p:txBody>
      </p:sp>
      <p:sp>
        <p:nvSpPr>
          <p:cNvPr id="3" name="Content Placeholder 2">
            <a:extLst>
              <a:ext uri="{FF2B5EF4-FFF2-40B4-BE49-F238E27FC236}">
                <a16:creationId xmlns:a16="http://schemas.microsoft.com/office/drawing/2014/main" id="{C25943FE-309E-4698-A321-661CBD244C4B}"/>
              </a:ext>
            </a:extLst>
          </p:cNvPr>
          <p:cNvSpPr>
            <a:spLocks noGrp="1"/>
          </p:cNvSpPr>
          <p:nvPr>
            <p:ph idx="1"/>
          </p:nvPr>
        </p:nvSpPr>
        <p:spPr/>
        <p:txBody>
          <a:bodyPr>
            <a:normAutofit/>
          </a:bodyPr>
          <a:lstStyle/>
          <a:p>
            <a:pPr marL="0" indent="0">
              <a:buNone/>
            </a:pPr>
            <a:r>
              <a:rPr lang="en-US" b="1" baseline="30000" dirty="0"/>
              <a:t>2 </a:t>
            </a:r>
            <a:r>
              <a:rPr lang="en-US" dirty="0"/>
              <a:t>down the middle of the great street of the city. On each side of the river stood the tree of life, bearing twelve crops of fruit, yielding its fruit every month. And the leaves of the tree are for the healing of the nations. </a:t>
            </a:r>
          </a:p>
        </p:txBody>
      </p:sp>
    </p:spTree>
    <p:extLst>
      <p:ext uri="{BB962C8B-B14F-4D97-AF65-F5344CB8AC3E}">
        <p14:creationId xmlns:p14="http://schemas.microsoft.com/office/powerpoint/2010/main" val="42466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866E-0177-48AD-B150-62EA38C8218E}"/>
              </a:ext>
            </a:extLst>
          </p:cNvPr>
          <p:cNvSpPr>
            <a:spLocks noGrp="1"/>
          </p:cNvSpPr>
          <p:nvPr>
            <p:ph type="ctrTitle"/>
          </p:nvPr>
        </p:nvSpPr>
        <p:spPr/>
        <p:txBody>
          <a:bodyPr>
            <a:normAutofit fontScale="90000"/>
          </a:bodyPr>
          <a:lstStyle/>
          <a:p>
            <a:r>
              <a:rPr lang="en-US" dirty="0">
                <a:solidFill>
                  <a:schemeClr val="bg1"/>
                </a:solidFill>
              </a:rPr>
              <a:t>Why should we give intentional thought to what we believe?</a:t>
            </a:r>
          </a:p>
        </p:txBody>
      </p:sp>
      <p:sp>
        <p:nvSpPr>
          <p:cNvPr id="4" name="Subtitle 3">
            <a:extLst>
              <a:ext uri="{FF2B5EF4-FFF2-40B4-BE49-F238E27FC236}">
                <a16:creationId xmlns:a16="http://schemas.microsoft.com/office/drawing/2014/main" id="{B204985A-75D1-477B-BC72-DB86C8AB5A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501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788A-E8FA-400A-9644-4B710EB82AC7}"/>
              </a:ext>
            </a:extLst>
          </p:cNvPr>
          <p:cNvSpPr>
            <a:spLocks noGrp="1"/>
          </p:cNvSpPr>
          <p:nvPr>
            <p:ph type="title"/>
          </p:nvPr>
        </p:nvSpPr>
        <p:spPr/>
        <p:txBody>
          <a:bodyPr/>
          <a:lstStyle/>
          <a:p>
            <a:r>
              <a:rPr lang="en-US" dirty="0"/>
              <a:t>Rev. 22</a:t>
            </a:r>
          </a:p>
        </p:txBody>
      </p:sp>
      <p:sp>
        <p:nvSpPr>
          <p:cNvPr id="3" name="Content Placeholder 2">
            <a:extLst>
              <a:ext uri="{FF2B5EF4-FFF2-40B4-BE49-F238E27FC236}">
                <a16:creationId xmlns:a16="http://schemas.microsoft.com/office/drawing/2014/main" id="{C25943FE-309E-4698-A321-661CBD244C4B}"/>
              </a:ext>
            </a:extLst>
          </p:cNvPr>
          <p:cNvSpPr>
            <a:spLocks noGrp="1"/>
          </p:cNvSpPr>
          <p:nvPr>
            <p:ph idx="1"/>
          </p:nvPr>
        </p:nvSpPr>
        <p:spPr/>
        <p:txBody>
          <a:bodyPr>
            <a:normAutofit/>
          </a:bodyPr>
          <a:lstStyle/>
          <a:p>
            <a:pPr marL="0" indent="0">
              <a:buNone/>
            </a:pPr>
            <a:r>
              <a:rPr lang="en-US" b="1" baseline="30000" dirty="0"/>
              <a:t>3 </a:t>
            </a:r>
            <a:r>
              <a:rPr lang="en-US" dirty="0"/>
              <a:t>No longer will there be any curse. The throne of God and of the Lamb will be in the city, and his servants will serve him. </a:t>
            </a:r>
            <a:r>
              <a:rPr lang="en-US" b="1" baseline="30000" dirty="0"/>
              <a:t>4 </a:t>
            </a:r>
            <a:r>
              <a:rPr lang="en-US" dirty="0"/>
              <a:t>They will see his face, and his name will be on their foreheads. </a:t>
            </a:r>
          </a:p>
        </p:txBody>
      </p:sp>
    </p:spTree>
    <p:extLst>
      <p:ext uri="{BB962C8B-B14F-4D97-AF65-F5344CB8AC3E}">
        <p14:creationId xmlns:p14="http://schemas.microsoft.com/office/powerpoint/2010/main" val="108126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788A-E8FA-400A-9644-4B710EB82AC7}"/>
              </a:ext>
            </a:extLst>
          </p:cNvPr>
          <p:cNvSpPr>
            <a:spLocks noGrp="1"/>
          </p:cNvSpPr>
          <p:nvPr>
            <p:ph type="title"/>
          </p:nvPr>
        </p:nvSpPr>
        <p:spPr/>
        <p:txBody>
          <a:bodyPr/>
          <a:lstStyle/>
          <a:p>
            <a:r>
              <a:rPr lang="en-US" dirty="0"/>
              <a:t>Rev. 22</a:t>
            </a:r>
          </a:p>
        </p:txBody>
      </p:sp>
      <p:sp>
        <p:nvSpPr>
          <p:cNvPr id="3" name="Content Placeholder 2">
            <a:extLst>
              <a:ext uri="{FF2B5EF4-FFF2-40B4-BE49-F238E27FC236}">
                <a16:creationId xmlns:a16="http://schemas.microsoft.com/office/drawing/2014/main" id="{C25943FE-309E-4698-A321-661CBD244C4B}"/>
              </a:ext>
            </a:extLst>
          </p:cNvPr>
          <p:cNvSpPr>
            <a:spLocks noGrp="1"/>
          </p:cNvSpPr>
          <p:nvPr>
            <p:ph idx="1"/>
          </p:nvPr>
        </p:nvSpPr>
        <p:spPr/>
        <p:txBody>
          <a:bodyPr>
            <a:normAutofit/>
          </a:bodyPr>
          <a:lstStyle/>
          <a:p>
            <a:pPr marL="0" indent="0">
              <a:buNone/>
            </a:pPr>
            <a:r>
              <a:rPr lang="en-US" b="1" baseline="30000" dirty="0"/>
              <a:t>5 </a:t>
            </a:r>
            <a:r>
              <a:rPr lang="en-US" dirty="0"/>
              <a:t>There will be no more night. They will not need the light of a lamp or the light of the sun, for the Lord God will give them light. And they will reign for ever and ever. </a:t>
            </a:r>
          </a:p>
        </p:txBody>
      </p:sp>
    </p:spTree>
    <p:extLst>
      <p:ext uri="{BB962C8B-B14F-4D97-AF65-F5344CB8AC3E}">
        <p14:creationId xmlns:p14="http://schemas.microsoft.com/office/powerpoint/2010/main" val="422481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4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49087-303D-48ED-A541-64D5C453B904}"/>
              </a:ext>
            </a:extLst>
          </p:cNvPr>
          <p:cNvSpPr>
            <a:spLocks noGrp="1"/>
          </p:cNvSpPr>
          <p:nvPr>
            <p:ph type="ctrTitle"/>
          </p:nvPr>
        </p:nvSpPr>
        <p:spPr>
          <a:xfrm>
            <a:off x="1524000" y="1122362"/>
            <a:ext cx="9144000" cy="4649787"/>
          </a:xfrm>
        </p:spPr>
        <p:txBody>
          <a:bodyPr>
            <a:normAutofit fontScale="90000"/>
          </a:bodyPr>
          <a:lstStyle/>
          <a:p>
            <a:r>
              <a:rPr lang="en-US" dirty="0"/>
              <a:t>The part of the Christian tradition that practices  praying with and through Christians who are in heaven is older than the tradition that says you should not do it.</a:t>
            </a:r>
          </a:p>
        </p:txBody>
      </p:sp>
    </p:spTree>
    <p:extLst>
      <p:ext uri="{BB962C8B-B14F-4D97-AF65-F5344CB8AC3E}">
        <p14:creationId xmlns:p14="http://schemas.microsoft.com/office/powerpoint/2010/main" val="256963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49087-303D-48ED-A541-64D5C453B904}"/>
              </a:ext>
            </a:extLst>
          </p:cNvPr>
          <p:cNvSpPr>
            <a:spLocks noGrp="1"/>
          </p:cNvSpPr>
          <p:nvPr>
            <p:ph type="ctrTitle"/>
          </p:nvPr>
        </p:nvSpPr>
        <p:spPr>
          <a:xfrm>
            <a:off x="1524000" y="1122363"/>
            <a:ext cx="9144000" cy="1973764"/>
          </a:xfrm>
        </p:spPr>
        <p:txBody>
          <a:bodyPr>
            <a:normAutofit/>
          </a:bodyPr>
          <a:lstStyle/>
          <a:p>
            <a:r>
              <a:rPr lang="en-US" dirty="0"/>
              <a:t>Why don’t we, as Protestants do it?</a:t>
            </a:r>
          </a:p>
        </p:txBody>
      </p:sp>
    </p:spTree>
    <p:extLst>
      <p:ext uri="{BB962C8B-B14F-4D97-AF65-F5344CB8AC3E}">
        <p14:creationId xmlns:p14="http://schemas.microsoft.com/office/powerpoint/2010/main" val="254430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FBAC-7412-4EED-9E36-C8E2DE192A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1C7E50-11F5-47B7-A076-0F88442FB2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245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6203-5D90-441B-AA50-3243B99AF068}"/>
              </a:ext>
            </a:extLst>
          </p:cNvPr>
          <p:cNvSpPr>
            <a:spLocks noGrp="1"/>
          </p:cNvSpPr>
          <p:nvPr>
            <p:ph type="title"/>
          </p:nvPr>
        </p:nvSpPr>
        <p:spPr/>
        <p:txBody>
          <a:bodyPr>
            <a:normAutofit fontScale="90000"/>
          </a:bodyPr>
          <a:lstStyle/>
          <a:p>
            <a:pPr algn="ctr"/>
            <a:r>
              <a:rPr lang="en-US" dirty="0"/>
              <a:t>What is the final state of Christians?</a:t>
            </a:r>
          </a:p>
        </p:txBody>
      </p:sp>
      <p:sp>
        <p:nvSpPr>
          <p:cNvPr id="3" name="Content Placeholder 2">
            <a:extLst>
              <a:ext uri="{FF2B5EF4-FFF2-40B4-BE49-F238E27FC236}">
                <a16:creationId xmlns:a16="http://schemas.microsoft.com/office/drawing/2014/main" id="{FF8EAFBD-9649-469B-94BB-5C6783F2BE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66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22 </a:t>
            </a:r>
            <a:r>
              <a:rPr lang="en-US" dirty="0"/>
              <a:t>For as in Adam all die, so in Christ all will be made alive.  </a:t>
            </a:r>
            <a:r>
              <a:rPr lang="en-US" b="1" baseline="30000" dirty="0"/>
              <a:t>23 </a:t>
            </a:r>
            <a:r>
              <a:rPr lang="en-US" dirty="0"/>
              <a:t>But each in turn: Christ, the </a:t>
            </a:r>
            <a:r>
              <a:rPr lang="en-US" dirty="0" err="1"/>
              <a:t>firstfruits</a:t>
            </a:r>
            <a:r>
              <a:rPr lang="en-US" dirty="0"/>
              <a:t>; then, when he comes, those who belong to him. </a:t>
            </a:r>
          </a:p>
          <a:p>
            <a:pPr marL="0" indent="0">
              <a:buNone/>
            </a:pPr>
            <a:endParaRPr lang="en-US" dirty="0"/>
          </a:p>
        </p:txBody>
      </p:sp>
    </p:spTree>
    <p:custDataLst>
      <p:tags r:id="rId1"/>
    </p:custDataLst>
    <p:extLst>
      <p:ext uri="{BB962C8B-B14F-4D97-AF65-F5344CB8AC3E}">
        <p14:creationId xmlns:p14="http://schemas.microsoft.com/office/powerpoint/2010/main" val="114668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EA9-8B59-40FD-924F-CED701384B18}"/>
              </a:ext>
            </a:extLst>
          </p:cNvPr>
          <p:cNvSpPr>
            <a:spLocks noGrp="1"/>
          </p:cNvSpPr>
          <p:nvPr>
            <p:ph type="title"/>
          </p:nvPr>
        </p:nvSpPr>
        <p:spPr/>
        <p:txBody>
          <a:bodyPr/>
          <a:lstStyle/>
          <a:p>
            <a:r>
              <a:rPr lang="en-US" dirty="0"/>
              <a:t>I Cor. 15.12-26</a:t>
            </a:r>
          </a:p>
        </p:txBody>
      </p:sp>
      <p:sp>
        <p:nvSpPr>
          <p:cNvPr id="3" name="Content Placeholder 2">
            <a:extLst>
              <a:ext uri="{FF2B5EF4-FFF2-40B4-BE49-F238E27FC236}">
                <a16:creationId xmlns:a16="http://schemas.microsoft.com/office/drawing/2014/main" id="{7D9F8C5B-51FD-458D-9106-61729D2EBF87}"/>
              </a:ext>
            </a:extLst>
          </p:cNvPr>
          <p:cNvSpPr>
            <a:spLocks noGrp="1"/>
          </p:cNvSpPr>
          <p:nvPr>
            <p:ph idx="1"/>
          </p:nvPr>
        </p:nvSpPr>
        <p:spPr/>
        <p:txBody>
          <a:bodyPr>
            <a:normAutofit/>
          </a:bodyPr>
          <a:lstStyle/>
          <a:p>
            <a:pPr marL="0" indent="0">
              <a:buNone/>
            </a:pPr>
            <a:r>
              <a:rPr lang="en-US" b="1" baseline="30000" dirty="0"/>
              <a:t>24 </a:t>
            </a:r>
            <a:r>
              <a:rPr lang="en-US" dirty="0"/>
              <a:t>Then the end will come, when he hands over the kingdom to God the Father after he has destroyed all dominion, authority and power. </a:t>
            </a:r>
          </a:p>
        </p:txBody>
      </p:sp>
    </p:spTree>
    <p:custDataLst>
      <p:tags r:id="rId1"/>
    </p:custDataLst>
    <p:extLst>
      <p:ext uri="{BB962C8B-B14F-4D97-AF65-F5344CB8AC3E}">
        <p14:creationId xmlns:p14="http://schemas.microsoft.com/office/powerpoint/2010/main" val="1157335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THUMBNAIL_REFRESH" val="1"/>
  <p:tag name="MMPROD_UIDATA" val="&lt;database version=&quot;11.0&quot;&gt;&lt;object type=&quot;1&quot; unique_id=&quot;10001&quot;&gt;&lt;object type=&quot;8&quot; unique_id=&quot;112807&quot;&gt;&lt;/object&gt;&lt;object type=&quot;2&quot; unique_id=&quot;112808&quot;&gt;&lt;object type=&quot;3&quot; unique_id=&quot;112809&quot;&gt;&lt;property id=&quot;20148&quot; value=&quot;5&quot;/&gt;&lt;property id=&quot;20300&quot; value=&quot;Slide 1&quot;/&gt;&lt;property id=&quot;20307&quot; value=&quot;256&quot;/&gt;&lt;/object&gt;&lt;object type=&quot;3&quot; unique_id=&quot;112810&quot;&gt;&lt;property id=&quot;20148&quot; value=&quot;5&quot;/&gt;&lt;property id=&quot;20300&quot; value=&quot;Slide 12 - &amp;quot;I Cor. 15.12-26&amp;quot;&quot;/&gt;&lt;property id=&quot;20307&quot; value=&quot;787&quot;/&gt;&lt;/object&gt;&lt;object type=&quot;3&quot; unique_id=&quot;112992&quot;&gt;&lt;property id=&quot;20148&quot; value=&quot;5&quot;/&gt;&lt;property id=&quot;20300&quot; value=&quot;Slide 2&quot;/&gt;&lt;property id=&quot;20307&quot; value=&quot;805&quot;/&gt;&lt;/object&gt;&lt;object type=&quot;3&quot; unique_id=&quot;112993&quot;&gt;&lt;property id=&quot;20148&quot; value=&quot;5&quot;/&gt;&lt;property id=&quot;20300&quot; value=&quot;Slide 3 - &amp;quot;Why should we give intentional thought to what we believe?&amp;quot;&quot;/&gt;&lt;property id=&quot;20307&quot; value=&quot;814&quot;/&gt;&lt;/object&gt;&lt;object type=&quot;3&quot; unique_id=&quot;112994&quot;&gt;&lt;property id=&quot;20148&quot; value=&quot;5&quot;/&gt;&lt;property id=&quot;20300&quot; value=&quot;Slide 4 - &amp;quot;The part of the Christian tradition that practices  praying with and through Christians who are in heaven is older &quot;/&gt;&lt;property id=&quot;20307&quot; value=&quot;815&quot;/&gt;&lt;/object&gt;&lt;object type=&quot;3&quot; unique_id=&quot;112995&quot;&gt;&lt;property id=&quot;20148&quot; value=&quot;5&quot;/&gt;&lt;property id=&quot;20300&quot; value=&quot;Slide 5 - &amp;quot;Why don’t we, as Protestants do it?&amp;quot;&quot;/&gt;&lt;property id=&quot;20307&quot; value=&quot;816&quot;/&gt;&lt;/object&gt;&lt;object type=&quot;3&quot; unique_id=&quot;112996&quot;&gt;&lt;property id=&quot;20148&quot; value=&quot;5&quot;/&gt;&lt;property id=&quot;20300&quot; value=&quot;Slide 6&quot;/&gt;&lt;property id=&quot;20307&quot; value=&quot;817&quot;/&gt;&lt;/object&gt;&lt;object type=&quot;3&quot; unique_id=&quot;112997&quot;&gt;&lt;property id=&quot;20148&quot; value=&quot;5&quot;/&gt;&lt;property id=&quot;20300&quot; value=&quot;Slide 7 - &amp;quot;What is the final state of Christians?&amp;quot;&quot;/&gt;&lt;property id=&quot;20307&quot; value=&quot;806&quot;/&gt;&lt;/object&gt;&lt;object type=&quot;3&quot; unique_id=&quot;112998&quot;&gt;&lt;property id=&quot;20148&quot; value=&quot;5&quot;/&gt;&lt;property id=&quot;20300&quot; value=&quot;Slide 8 - &amp;quot;I Cor. 15.12-26&amp;quot;&quot;/&gt;&lt;property id=&quot;20307&quot; value=&quot;808&quot;/&gt;&lt;/object&gt;&lt;object type=&quot;3&quot; unique_id=&quot;112999&quot;&gt;&lt;property id=&quot;20148&quot; value=&quot;5&quot;/&gt;&lt;property id=&quot;20300&quot; value=&quot;Slide 9 - &amp;quot;I Cor. 15.12-26&amp;quot;&quot;/&gt;&lt;property id=&quot;20307&quot; value=&quot;810&quot;/&gt;&lt;/object&gt;&lt;object type=&quot;3&quot; unique_id=&quot;113000&quot;&gt;&lt;property id=&quot;20148&quot; value=&quot;5&quot;/&gt;&lt;property id=&quot;20300&quot; value=&quot;Slide 10 - &amp;quot;I Cor. 15.12-26&amp;quot;&quot;/&gt;&lt;property id=&quot;20307&quot; value=&quot;811&quot;/&gt;&lt;/object&gt;&lt;object type=&quot;3&quot; unique_id=&quot;113001&quot;&gt;&lt;property id=&quot;20148&quot; value=&quot;5&quot;/&gt;&lt;property id=&quot;20300&quot; value=&quot;Slide 11&quot;/&gt;&lt;property id=&quot;20307&quot; value=&quot;812&quot;/&gt;&lt;/object&gt;&lt;object type=&quot;3&quot; unique_id=&quot;113002&quot;&gt;&lt;property id=&quot;20148&quot; value=&quot;5&quot;/&gt;&lt;property id=&quot;20300&quot; value=&quot;Slide 13 - &amp;quot;I Cor. 15.12-26&amp;quot;&quot;/&gt;&lt;property id=&quot;20307&quot; value=&quot;792&quot;/&gt;&lt;/object&gt;&lt;object type=&quot;3&quot; unique_id=&quot;113003&quot;&gt;&lt;property id=&quot;20148&quot; value=&quot;5&quot;/&gt;&lt;property id=&quot;20300&quot; value=&quot;Slide 14 - &amp;quot;I Cor. 15.12-26&amp;quot;&quot;/&gt;&lt;property id=&quot;20307&quot; value=&quot;793&quot;/&gt;&lt;/object&gt;&lt;object type=&quot;3&quot; unique_id=&quot;113004&quot;&gt;&lt;property id=&quot;20148&quot; value=&quot;5&quot;/&gt;&lt;property id=&quot;20300&quot; value=&quot;Slide 15 - &amp;quot;I Cor. 15.12-26&amp;quot;&quot;/&gt;&lt;property id=&quot;20307&quot; value=&quot;794&quot;/&gt;&lt;/object&gt;&lt;object type=&quot;3&quot; unique_id=&quot;113005&quot;&gt;&lt;property id=&quot;20148&quot; value=&quot;5&quot;/&gt;&lt;property id=&quot;20300&quot; value=&quot;Slide 16 - &amp;quot;I Cor. 15.12-26&amp;quot;&quot;/&gt;&lt;property id=&quot;20307&quot; value=&quot;795&quot;/&gt;&lt;/object&gt;&lt;object type=&quot;3&quot; unique_id=&quot;113006&quot;&gt;&lt;property id=&quot;20148&quot; value=&quot;5&quot;/&gt;&lt;property id=&quot;20300&quot; value=&quot;Slide 17 - &amp;quot;I Cor. 15.12-26&amp;quot;&quot;/&gt;&lt;property id=&quot;20307&quot; value=&quot;796&quot;/&gt;&lt;/object&gt;&lt;object type=&quot;3&quot; unique_id=&quot;113007&quot;&gt;&lt;property id=&quot;20148&quot; value=&quot;5&quot;/&gt;&lt;property id=&quot;20300&quot; value=&quot;Slide 18 - &amp;quot;I Cor. 15.12-26&amp;quot;&quot;/&gt;&lt;property id=&quot;20307&quot; value=&quot;797&quot;/&gt;&lt;/object&gt;&lt;object type=&quot;3&quot; unique_id=&quot;113008&quot;&gt;&lt;property id=&quot;20148&quot; value=&quot;5&quot;/&gt;&lt;property id=&quot;20300&quot; value=&quot;Slide 19 - &amp;quot;I Cor. 15.12-26&amp;quot;&quot;/&gt;&lt;property id=&quot;20307&quot; value=&quot;798&quot;/&gt;&lt;/object&gt;&lt;object type=&quot;3&quot; unique_id=&quot;113009&quot;&gt;&lt;property id=&quot;20148&quot; value=&quot;5&quot;/&gt;&lt;property id=&quot;20300&quot; value=&quot;Slide 20 - &amp;quot;I Cor. 15.12-26&amp;quot;&quot;/&gt;&lt;property id=&quot;20307&quot; value=&quot;791&quot;/&gt;&lt;/object&gt;&lt;object type=&quot;3&quot; unique_id=&quot;113010&quot;&gt;&lt;property id=&quot;20148&quot; value=&quot;5&quot;/&gt;&lt;property id=&quot;20300&quot; value=&quot;Slide 21 - &amp;quot;I Cor. 15.12-26&amp;quot;&quot;/&gt;&lt;property id=&quot;20307&quot; value=&quot;799&quot;/&gt;&lt;/object&gt;&lt;object type=&quot;3&quot; unique_id=&quot;113011&quot;&gt;&lt;property id=&quot;20148&quot; value=&quot;5&quot;/&gt;&lt;property id=&quot;20300&quot; value=&quot;Slide 22 - &amp;quot;I Cor. 15.12-26&amp;quot;&quot;/&gt;&lt;property id=&quot;20307&quot; value=&quot;800&quot;/&gt;&lt;/object&gt;&lt;object type=&quot;3&quot; unique_id=&quot;113012&quot;&gt;&lt;property id=&quot;20148&quot; value=&quot;5&quot;/&gt;&lt;property id=&quot;20300&quot; value=&quot;Slide 23 - &amp;quot;I Cor. 15.12-26&amp;quot;&quot;/&gt;&lt;property id=&quot;20307&quot; value=&quot;801&quot;/&gt;&lt;/object&gt;&lt;object type=&quot;3&quot; unique_id=&quot;113013&quot;&gt;&lt;property id=&quot;20148&quot; value=&quot;5&quot;/&gt;&lt;property id=&quot;20300&quot; value=&quot;Slide 24 - &amp;quot;I Cor. 15.12-26&amp;quot;&quot;/&gt;&lt;property id=&quot;20307&quot; value=&quot;802&quot;/&gt;&lt;/object&gt;&lt;object type=&quot;3&quot; unique_id=&quot;113014&quot;&gt;&lt;property id=&quot;20148&quot; value=&quot;5&quot;/&gt;&lt;property id=&quot;20300&quot; value=&quot;Slide 25 - &amp;quot;I Cor. 15.12-26&amp;quot;&quot;/&gt;&lt;property id=&quot;20307&quot; value=&quot;803&quot;/&gt;&lt;/object&gt;&lt;object type=&quot;3&quot; unique_id=&quot;113015&quot;&gt;&lt;property id=&quot;20148&quot; value=&quot;5&quot;/&gt;&lt;property id=&quot;20300&quot; value=&quot;Slide 26 - &amp;quot;I Cor. 15.12-26&amp;quot;&quot;/&gt;&lt;property id=&quot;20307&quot; value=&quot;804&quot;/&gt;&lt;/object&gt;&lt;object type=&quot;3&quot; unique_id=&quot;113619&quot;&gt;&lt;property id=&quot;20148&quot; value=&quot;5&quot;/&gt;&lt;property id=&quot;20300&quot; value=&quot;Slide 27&quot;/&gt;&lt;property id=&quot;20307&quot; value=&quot;823&quot;/&gt;&lt;/object&gt;&lt;object type=&quot;3&quot; unique_id=&quot;113620&quot;&gt;&lt;property id=&quot;20148&quot; value=&quot;5&quot;/&gt;&lt;property id=&quot;20300&quot; value=&quot;Slide 28 - &amp;quot;Rev. 22&amp;quot;&quot;/&gt;&lt;property id=&quot;20307&quot; value=&quot;818&quot;/&gt;&lt;/object&gt;&lt;object type=&quot;3&quot; unique_id=&quot;113621&quot;&gt;&lt;property id=&quot;20148&quot; value=&quot;5&quot;/&gt;&lt;property id=&quot;20300&quot; value=&quot;Slide 29 - &amp;quot;Rev. 22&amp;quot;&quot;/&gt;&lt;property id=&quot;20307&quot; value=&quot;822&quot;/&gt;&lt;/object&gt;&lt;object type=&quot;3&quot; unique_id=&quot;113622&quot;&gt;&lt;property id=&quot;20148&quot; value=&quot;5&quot;/&gt;&lt;property id=&quot;20300&quot; value=&quot;Slide 30 - &amp;quot;Rev. 22&amp;quot;&quot;/&gt;&lt;property id=&quot;20307&quot; value=&quot;820&quot;/&gt;&lt;/object&gt;&lt;object type=&quot;3&quot; unique_id=&quot;113623&quot;&gt;&lt;property id=&quot;20148&quot; value=&quot;5&quot;/&gt;&lt;property id=&quot;20300&quot; value=&quot;Slide 31 - &amp;quot;Rev. 22&amp;quot;&quot;/&gt;&lt;property id=&quot;20307&quot; value=&quot;821&quot;/&gt;&lt;/object&gt;&lt;object type=&quot;3&quot; unique_id=&quot;113624&quot;&gt;&lt;property id=&quot;20148&quot; value=&quot;5&quot;/&gt;&lt;property id=&quot;20300&quot; value=&quot;Slide 32&quot;/&gt;&lt;property id=&quot;20307&quot; value=&quot;82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723</Words>
  <Application>Microsoft Office PowerPoint</Application>
  <PresentationFormat>Widescreen</PresentationFormat>
  <Paragraphs>48</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1_Office Theme</vt:lpstr>
      <vt:lpstr>PowerPoint Presentation</vt:lpstr>
      <vt:lpstr>PowerPoint Presentation</vt:lpstr>
      <vt:lpstr>Why should we give intentional thought to what we believe?</vt:lpstr>
      <vt:lpstr>The part of the Christian tradition that practices  praying with and through Christians who are in heaven is older than the tradition that says you should not do it.</vt:lpstr>
      <vt:lpstr>Why don’t we, as Protestants do it?</vt:lpstr>
      <vt:lpstr>PowerPoint Presentation</vt:lpstr>
      <vt:lpstr>What is the final state of Christians?</vt:lpstr>
      <vt:lpstr>I Cor. 15.12-26</vt:lpstr>
      <vt:lpstr>I Cor. 15.12-26</vt:lpstr>
      <vt:lpstr>I Cor. 15.12-26</vt:lpstr>
      <vt:lpstr>PowerPoint Presentation</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I Cor. 15.12-26</vt:lpstr>
      <vt:lpstr>PowerPoint Presentation</vt:lpstr>
      <vt:lpstr>Rev. 22</vt:lpstr>
      <vt:lpstr>Rev. 22</vt:lpstr>
      <vt:lpstr>Rev. 22</vt:lpstr>
      <vt:lpstr>Rev.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Douglass</dc:creator>
  <cp:lastModifiedBy>Rob Douglass</cp:lastModifiedBy>
  <cp:revision>8</cp:revision>
  <dcterms:created xsi:type="dcterms:W3CDTF">2020-01-12T11:11:58Z</dcterms:created>
  <dcterms:modified xsi:type="dcterms:W3CDTF">2020-01-12T12:32:03Z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BA46C348-819D-46A0-83D2-1A482748C70E</vt:lpwstr>
  </property>
  <property fmtid="{D5CDD505-2E9C-101B-9397-08002B2CF9AE}" pid="3" name="ArticulatePath">
    <vt:lpwstr>Presentation1</vt:lpwstr>
  </property>
</Properties>
</file>